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6" r:id="rId12"/>
    <p:sldId id="265" r:id="rId13"/>
    <p:sldId id="275"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7" autoAdjust="0"/>
    <p:restoredTop sz="94660"/>
  </p:normalViewPr>
  <p:slideViewPr>
    <p:cSldViewPr>
      <p:cViewPr varScale="1">
        <p:scale>
          <a:sx n="162" d="100"/>
          <a:sy n="162" d="100"/>
        </p:scale>
        <p:origin x="304" y="17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04:09:50.7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25,'38'3,"-6"-2,-24 2,3-3,8 0,-5 0,8 4,-10-3,3 2,5-3,-8 0,7 0,-4 0,2 0,2 0,-4 0,1 0,-1 0,1 0,0 0,-1-3,1-2,-1 1,1 0,-1 1,1 2,-1-2,1 3,0-4,-1 3,4-2,-6-1,5 3,-2-2,-3 3,2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588165"/>
            <a:ext cx="4163823" cy="3109952"/>
          </a:xfrm>
          <a:prstGeom prst="rect">
            <a:avLst/>
          </a:prstGeom>
        </p:spPr>
      </p:pic>
      <p:sp>
        <p:nvSpPr>
          <p:cNvPr id="9" name="TextBox 8">
            <a:extLst>
              <a:ext uri="{FF2B5EF4-FFF2-40B4-BE49-F238E27FC236}">
                <a16:creationId xmlns:a16="http://schemas.microsoft.com/office/drawing/2014/main" id="{AF00B808-5EBF-194C-9744-5363D1F252D6}"/>
              </a:ext>
            </a:extLst>
          </p:cNvPr>
          <p:cNvSpPr txBox="1"/>
          <p:nvPr/>
        </p:nvSpPr>
        <p:spPr>
          <a:xfrm>
            <a:off x="5146618" y="4800600"/>
            <a:ext cx="3505200" cy="1446550"/>
          </a:xfrm>
          <a:prstGeom prst="rect">
            <a:avLst/>
          </a:prstGeom>
          <a:noFill/>
        </p:spPr>
        <p:txBody>
          <a:bodyPr wrap="square" rtlCol="0">
            <a:spAutoFit/>
          </a:bodyPr>
          <a:lstStyle/>
          <a:p>
            <a:r>
              <a:rPr lang="en-US" sz="1400" dirty="0"/>
              <a:t>Salinity data piqued our interest early in the project.  However, as research continued, we found it difficult to find quality data – much was sporadic / incomplete.  This fact alone made quality analysis difficult for this attribute</a:t>
            </a:r>
            <a:r>
              <a:rPr lang="en-US" dirty="0"/>
              <a:t>. </a:t>
            </a:r>
          </a:p>
        </p:txBody>
      </p:sp>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
        <p:nvSpPr>
          <p:cNvPr id="8" name="TextBox 7">
            <a:extLst>
              <a:ext uri="{FF2B5EF4-FFF2-40B4-BE49-F238E27FC236}">
                <a16:creationId xmlns:a16="http://schemas.microsoft.com/office/drawing/2014/main" id="{BE9B411B-4352-A449-A020-ABCDB0A2293F}"/>
              </a:ext>
            </a:extLst>
          </p:cNvPr>
          <p:cNvSpPr txBox="1"/>
          <p:nvPr/>
        </p:nvSpPr>
        <p:spPr>
          <a:xfrm>
            <a:off x="5715000" y="5105400"/>
            <a:ext cx="1828800" cy="369332"/>
          </a:xfrm>
          <a:prstGeom prst="rect">
            <a:avLst/>
          </a:prstGeom>
          <a:noFill/>
        </p:spPr>
        <p:txBody>
          <a:bodyPr wrap="square" rtlCol="0">
            <a:spAutoFit/>
          </a:bodyPr>
          <a:lstStyle/>
          <a:p>
            <a:r>
              <a:rPr lang="en-US" dirty="0">
                <a:highlight>
                  <a:srgbClr val="FFFF00"/>
                </a:highlight>
              </a:rPr>
              <a:t>Something here</a:t>
            </a:r>
          </a:p>
        </p:txBody>
      </p:sp>
    </p:spTree>
    <p:extLst>
      <p:ext uri="{BB962C8B-B14F-4D97-AF65-F5344CB8AC3E}">
        <p14:creationId xmlns:p14="http://schemas.microsoft.com/office/powerpoint/2010/main" val="265225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8" name="Picture 7" descr="A screenshot of a computer&#10;&#10;Description automatically generated">
            <a:extLst>
              <a:ext uri="{FF2B5EF4-FFF2-40B4-BE49-F238E27FC236}">
                <a16:creationId xmlns:a16="http://schemas.microsoft.com/office/drawing/2014/main" id="{47364672-5C32-E14D-A6FD-8797E2ED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2667000"/>
            <a:ext cx="7924800" cy="4082890"/>
          </a:xfrm>
          <a:prstGeom prst="rect">
            <a:avLst/>
          </a:prstGeom>
        </p:spPr>
      </p:pic>
      <p:sp>
        <p:nvSpPr>
          <p:cNvPr id="9" name="TextBox 8">
            <a:extLst>
              <a:ext uri="{FF2B5EF4-FFF2-40B4-BE49-F238E27FC236}">
                <a16:creationId xmlns:a16="http://schemas.microsoft.com/office/drawing/2014/main" id="{675034F5-D32F-CB4B-BD7B-EB36BC09D317}"/>
              </a:ext>
            </a:extLst>
          </p:cNvPr>
          <p:cNvSpPr txBox="1"/>
          <p:nvPr/>
        </p:nvSpPr>
        <p:spPr>
          <a:xfrm>
            <a:off x="533400" y="2971800"/>
            <a:ext cx="685800" cy="369332"/>
          </a:xfrm>
          <a:prstGeom prst="rect">
            <a:avLst/>
          </a:prstGeom>
          <a:noFill/>
        </p:spPr>
        <p:txBody>
          <a:bodyPr wrap="square" rtlCol="0">
            <a:spAutoFit/>
          </a:bodyPr>
          <a:lstStyle/>
          <a:p>
            <a:r>
              <a:rPr lang="en-US" dirty="0"/>
              <a:t>blah</a:t>
            </a:r>
          </a:p>
        </p:txBody>
      </p:sp>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a:t>
            </a:r>
            <a:r>
              <a:rPr lang="en-US" altLang="ko-KR" sz="1600" b="0">
                <a:latin typeface="+mj-lt"/>
                <a:ea typeface="굴림" panose="020B0600000101010101" pitchFamily="34" charset="-127"/>
              </a:rPr>
              <a:t>insight, </a:t>
            </a:r>
            <a:endParaRPr lang="en-US" altLang="ko-KR" sz="1600" b="0" dirty="0">
              <a:latin typeface="+mj-lt"/>
              <a:ea typeface="굴림" panose="020B0600000101010101" pitchFamily="34" charset="-127"/>
            </a:endParaRP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was extremely destructive in terms of water …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Rebel Reza’s badass cleaner 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662870"/>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
        <p:nvSpPr>
          <p:cNvPr id="8" name="TextBox 7">
            <a:extLst>
              <a:ext uri="{FF2B5EF4-FFF2-40B4-BE49-F238E27FC236}">
                <a16:creationId xmlns:a16="http://schemas.microsoft.com/office/drawing/2014/main" id="{A969CD61-0D15-7E4C-9DCD-1EBFED09893E}"/>
              </a:ext>
            </a:extLst>
          </p:cNvPr>
          <p:cNvSpPr txBox="1"/>
          <p:nvPr/>
        </p:nvSpPr>
        <p:spPr>
          <a:xfrm>
            <a:off x="4732110" y="5100488"/>
            <a:ext cx="1981200" cy="830997"/>
          </a:xfrm>
          <a:prstGeom prst="rect">
            <a:avLst/>
          </a:prstGeom>
          <a:noFill/>
        </p:spPr>
        <p:txBody>
          <a:bodyPr wrap="square" rtlCol="0">
            <a:spAutoFit/>
          </a:bodyPr>
          <a:lstStyle/>
          <a:p>
            <a:r>
              <a:rPr lang="en-US" sz="1200" dirty="0"/>
              <a:t>Water temperature was found to be the 2</a:t>
            </a:r>
            <a:r>
              <a:rPr lang="en-US" sz="1200" baseline="30000" dirty="0"/>
              <a:t>nd</a:t>
            </a:r>
            <a:r>
              <a:rPr lang="en-US" sz="1200" dirty="0"/>
              <a:t> highest relative correlative with strength. </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B9457A9C-EBF2-494D-9722-998E33F55485}"/>
                  </a:ext>
                </a:extLst>
              </p14:cNvPr>
              <p14:cNvContentPartPr/>
              <p14:nvPr/>
            </p14:nvContentPartPr>
            <p14:xfrm>
              <a:off x="8306615" y="6090939"/>
              <a:ext cx="216000" cy="14400"/>
            </p14:xfrm>
          </p:contentPart>
        </mc:Choice>
        <mc:Fallback>
          <p:pic>
            <p:nvPicPr>
              <p:cNvPr id="11" name="Ink 10">
                <a:extLst>
                  <a:ext uri="{FF2B5EF4-FFF2-40B4-BE49-F238E27FC236}">
                    <a16:creationId xmlns:a16="http://schemas.microsoft.com/office/drawing/2014/main" id="{B9457A9C-EBF2-494D-9722-998E33F55485}"/>
                  </a:ext>
                </a:extLst>
              </p:cNvPr>
              <p:cNvPicPr/>
              <p:nvPr/>
            </p:nvPicPr>
            <p:blipFill>
              <a:blip r:embed="rId7"/>
              <a:stretch>
                <a:fillRect/>
              </a:stretch>
            </p:blipFill>
            <p:spPr>
              <a:xfrm>
                <a:off x="8252615" y="5983299"/>
                <a:ext cx="323640" cy="230040"/>
              </a:xfrm>
              <a:prstGeom prst="rect">
                <a:avLst/>
              </a:prstGeom>
            </p:spPr>
          </p:pic>
        </mc:Fallback>
      </mc:AlternateContent>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highlight the timeframe that was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2525239"/>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2938</TotalTime>
  <Words>907</Words>
  <Application>Microsoft Macintosh PowerPoint</Application>
  <PresentationFormat>On-screen Show (4:3)</PresentationFormat>
  <Paragraphs>120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Temperature</vt:lpstr>
      <vt:lpstr>Air Pressure</vt:lpstr>
      <vt:lpstr>Air Temperature Firefly</vt:lpstr>
      <vt:lpstr>Wind Speed</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83</cp:revision>
  <dcterms:created xsi:type="dcterms:W3CDTF">2020-09-16T13:30:06Z</dcterms:created>
  <dcterms:modified xsi:type="dcterms:W3CDTF">2020-09-21T04:43:26Z</dcterms:modified>
</cp:coreProperties>
</file>